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378" r:id="rId3"/>
    <p:sldId id="456" r:id="rId4"/>
    <p:sldId id="400" r:id="rId5"/>
    <p:sldId id="457" r:id="rId6"/>
    <p:sldId id="447" r:id="rId7"/>
    <p:sldId id="455" r:id="rId8"/>
    <p:sldId id="351" r:id="rId9"/>
    <p:sldId id="408" r:id="rId10"/>
    <p:sldId id="406" r:id="rId11"/>
    <p:sldId id="399" r:id="rId12"/>
    <p:sldId id="445" r:id="rId13"/>
    <p:sldId id="452" r:id="rId14"/>
    <p:sldId id="390" r:id="rId15"/>
    <p:sldId id="45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선권" initials="유" lastIdx="1" clrIdx="0">
    <p:extLst>
      <p:ext uri="{19B8F6BF-5375-455C-9EA6-DF929625EA0E}">
        <p15:presenceInfo xmlns:p15="http://schemas.microsoft.com/office/powerpoint/2012/main" userId="유선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B753"/>
    <a:srgbClr val="E963CC"/>
    <a:srgbClr val="000000"/>
    <a:srgbClr val="00FF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6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96" y="6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403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45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4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146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색연필</a:t>
            </a:r>
            <a:r>
              <a:rPr lang="en-US" altLang="ko-KR" dirty="0"/>
              <a:t>, a4 2</a:t>
            </a:r>
            <a:r>
              <a:rPr lang="ko-KR" altLang="en-US" dirty="0"/>
              <a:t>장 준비됨   그리기 귀찮으면 뒤에 축구장에서 하고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10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45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영상 분석해서 어떻게 만들지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확인받고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싲작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53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2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https://youtu.be/ekzwbt3hu2k?t=128</a:t>
            </a:r>
          </a:p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북쪽으로 맞추고 돌리면 항상 북쪽만 </a:t>
            </a:r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가르키겠지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5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10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EV3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B7CA867B-64F3-412A-B2FF-DB0CD691C63E}"/>
              </a:ext>
            </a:extLst>
          </p:cNvPr>
          <p:cNvSpPr/>
          <p:nvPr/>
        </p:nvSpPr>
        <p:spPr>
          <a:xfrm>
            <a:off x="475829" y="5184881"/>
            <a:ext cx="636693" cy="6366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D171CB2-C130-4EFB-9510-3D194B24DC12}"/>
              </a:ext>
            </a:extLst>
          </p:cNvPr>
          <p:cNvSpPr/>
          <p:nvPr/>
        </p:nvSpPr>
        <p:spPr>
          <a:xfrm>
            <a:off x="4435727" y="1086531"/>
            <a:ext cx="636693" cy="6366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51149" y="4638172"/>
            <a:ext cx="4557023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#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힌트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오른쪽으로 돌지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왼쪽으로 돌지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어떻게 판단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4950" y="1474104"/>
            <a:ext cx="4098349" cy="3959898"/>
          </a:xfrm>
          <a:prstGeom prst="bentConnector3">
            <a:avLst>
              <a:gd name="adj1" fmla="val 50863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83CDF4AB-5FB9-47A6-90FA-C79CFB98EE3F}"/>
              </a:ext>
            </a:extLst>
          </p:cNvPr>
          <p:cNvSpPr txBox="1">
            <a:spLocks/>
          </p:cNvSpPr>
          <p:nvPr/>
        </p:nvSpPr>
        <p:spPr>
          <a:xfrm>
            <a:off x="182880" y="204449"/>
            <a:ext cx="2675468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트랙 조건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789257A-3531-4B5E-A68A-B08CFDC7DE6B}"/>
              </a:ext>
            </a:extLst>
          </p:cNvPr>
          <p:cNvSpPr txBox="1">
            <a:spLocks/>
          </p:cNvSpPr>
          <p:nvPr/>
        </p:nvSpPr>
        <p:spPr>
          <a:xfrm>
            <a:off x="6424991" y="1404632"/>
            <a:ext cx="53964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동작속도는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50%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이하 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이상이면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a4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찢어짐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A0334E-B62C-4BBA-85FC-00D9CAEAED04}"/>
              </a:ext>
            </a:extLst>
          </p:cNvPr>
          <p:cNvCxnSpPr>
            <a:cxnSpLocks/>
          </p:cNvCxnSpPr>
          <p:nvPr/>
        </p:nvCxnSpPr>
        <p:spPr>
          <a:xfrm flipH="1">
            <a:off x="817882" y="2773536"/>
            <a:ext cx="589280" cy="5213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640031-8447-4112-9059-005000B7B01E}"/>
              </a:ext>
            </a:extLst>
          </p:cNvPr>
          <p:cNvCxnSpPr>
            <a:cxnSpLocks/>
          </p:cNvCxnSpPr>
          <p:nvPr/>
        </p:nvCxnSpPr>
        <p:spPr>
          <a:xfrm flipH="1" flipV="1">
            <a:off x="4849706" y="3501814"/>
            <a:ext cx="684107" cy="5283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A7696A32-8136-4FE3-901D-6F19857A0124}"/>
              </a:ext>
            </a:extLst>
          </p:cNvPr>
          <p:cNvSpPr txBox="1">
            <a:spLocks/>
          </p:cNvSpPr>
          <p:nvPr/>
        </p:nvSpPr>
        <p:spPr>
          <a:xfrm>
            <a:off x="1203078" y="3806448"/>
            <a:ext cx="3864266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변곡점 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개 이상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6859C8A-7795-49AA-BF0D-C626DBFA4AD2}"/>
              </a:ext>
            </a:extLst>
          </p:cNvPr>
          <p:cNvSpPr txBox="1">
            <a:spLocks/>
          </p:cNvSpPr>
          <p:nvPr/>
        </p:nvSpPr>
        <p:spPr>
          <a:xfrm>
            <a:off x="1203078" y="4469225"/>
            <a:ext cx="3864266" cy="68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직선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or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곡선 상관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x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182793-DDB9-40F6-8657-B49F347929E5}"/>
              </a:ext>
            </a:extLst>
          </p:cNvPr>
          <p:cNvCxnSpPr/>
          <p:nvPr/>
        </p:nvCxnSpPr>
        <p:spPr>
          <a:xfrm>
            <a:off x="6075680" y="-37254"/>
            <a:ext cx="0" cy="6932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7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자이로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센서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91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자이로스코프 원리</a:t>
            </a:r>
          </a:p>
        </p:txBody>
      </p:sp>
      <p:pic>
        <p:nvPicPr>
          <p:cNvPr id="3" name="Inertial Guidance System.wmv">
            <a:hlinkClick r:id="" action="ppaction://media"/>
            <a:extLst>
              <a:ext uri="{FF2B5EF4-FFF2-40B4-BE49-F238E27FC236}">
                <a16:creationId xmlns:a16="http://schemas.microsoft.com/office/drawing/2014/main" id="{F0AF818F-3200-4122-8345-26FB241999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000" end="12225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2505" y="831848"/>
            <a:ext cx="7486990" cy="56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시작할 때 방향 유지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07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2EDD10-57A1-4D44-9168-02247B6D4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6" r="85475" b="33942"/>
          <a:stretch/>
        </p:blipFill>
        <p:spPr>
          <a:xfrm>
            <a:off x="0" y="830687"/>
            <a:ext cx="2891307" cy="59928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위쪽 버튼 눌러서 시작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가운데 버튼 눌러 종료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FA802-9698-4364-9917-FF7C358DE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41" t="92386"/>
          <a:stretch/>
        </p:blipFill>
        <p:spPr>
          <a:xfrm>
            <a:off x="11294772" y="6259132"/>
            <a:ext cx="897228" cy="5083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150198-9DAC-4B3C-9FC8-6B40577B6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1" t="41663" r="59608" b="42957"/>
          <a:stretch/>
        </p:blipFill>
        <p:spPr>
          <a:xfrm>
            <a:off x="4345871" y="2413843"/>
            <a:ext cx="5366345" cy="28265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FB79E8-E3C2-4F27-9CD1-F9EA8FDAFDBD}"/>
              </a:ext>
            </a:extLst>
          </p:cNvPr>
          <p:cNvSpPr/>
          <p:nvPr/>
        </p:nvSpPr>
        <p:spPr>
          <a:xfrm>
            <a:off x="0" y="3765612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86E4A4-8AF4-4634-9BAE-52CE0E0858F1}"/>
              </a:ext>
            </a:extLst>
          </p:cNvPr>
          <p:cNvSpPr/>
          <p:nvPr/>
        </p:nvSpPr>
        <p:spPr>
          <a:xfrm>
            <a:off x="-11038" y="4426727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C7933-05A2-4639-A146-CB16D30D0631}"/>
              </a:ext>
            </a:extLst>
          </p:cNvPr>
          <p:cNvSpPr/>
          <p:nvPr/>
        </p:nvSpPr>
        <p:spPr>
          <a:xfrm>
            <a:off x="1841" y="3148918"/>
            <a:ext cx="587830" cy="53340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20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9C55A-F43A-4BE0-9DF0-981F31E7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0001-1713">
            <a:hlinkClick r:id="" action="ppaction://media"/>
            <a:extLst>
              <a:ext uri="{FF2B5EF4-FFF2-40B4-BE49-F238E27FC236}">
                <a16:creationId xmlns:a16="http://schemas.microsoft.com/office/drawing/2014/main" id="{7589B9EB-EDB8-4A91-922B-60B4D745B3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70732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2BE687-4679-48D2-8C36-D9194DDEA2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67" y="828702"/>
            <a:ext cx="9759865" cy="578348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MINDSTORMS Commander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다운</a:t>
            </a:r>
          </a:p>
        </p:txBody>
      </p:sp>
    </p:spTree>
    <p:extLst>
      <p:ext uri="{BB962C8B-B14F-4D97-AF65-F5344CB8AC3E}">
        <p14:creationId xmlns:p14="http://schemas.microsoft.com/office/powerpoint/2010/main" val="392925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터치센서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05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61" y="143845"/>
            <a:ext cx="12059478" cy="1325563"/>
          </a:xfrm>
        </p:spPr>
        <p:txBody>
          <a:bodyPr/>
          <a:lstStyle/>
          <a:p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가운데 버튼 눌릴 때 까지 </a:t>
            </a:r>
            <a:b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부딪치면 </a:t>
            </a: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90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도 턴</a:t>
            </a: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-&gt; 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앞으로</a:t>
            </a: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] 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구현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599970-270B-4F39-8DDD-D2EBB3E0252F}"/>
              </a:ext>
            </a:extLst>
          </p:cNvPr>
          <p:cNvSpPr/>
          <p:nvPr/>
        </p:nvSpPr>
        <p:spPr>
          <a:xfrm>
            <a:off x="1407160" y="1855489"/>
            <a:ext cx="4614817" cy="4596111"/>
          </a:xfrm>
          <a:prstGeom prst="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D404F9A-64B2-48D9-9826-5DFC0F795B35}"/>
              </a:ext>
            </a:extLst>
          </p:cNvPr>
          <p:cNvCxnSpPr>
            <a:cxnSpLocks/>
          </p:cNvCxnSpPr>
          <p:nvPr/>
        </p:nvCxnSpPr>
        <p:spPr>
          <a:xfrm rot="5400000">
            <a:off x="1683377" y="2117681"/>
            <a:ext cx="4098345" cy="4061494"/>
          </a:xfrm>
          <a:prstGeom prst="bentConnector3">
            <a:avLst>
              <a:gd name="adj1" fmla="val 99965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34176" y="2168479"/>
            <a:ext cx="4098349" cy="3959898"/>
          </a:xfrm>
          <a:prstGeom prst="bentConnector3">
            <a:avLst>
              <a:gd name="adj1" fmla="val 100279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0EE3346-D0FA-4088-9714-92A383E73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00" t="37751" r="61500" b="31816"/>
          <a:stretch/>
        </p:blipFill>
        <p:spPr>
          <a:xfrm>
            <a:off x="6418217" y="1469408"/>
            <a:ext cx="5460779" cy="520074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B8B21BD-E77C-4045-8350-4ABCE2A929C1}"/>
              </a:ext>
            </a:extLst>
          </p:cNvPr>
          <p:cNvSpPr txBox="1">
            <a:spLocks/>
          </p:cNvSpPr>
          <p:nvPr/>
        </p:nvSpPr>
        <p:spPr>
          <a:xfrm>
            <a:off x="6418217" y="1533934"/>
            <a:ext cx="1142859" cy="378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힌트</a:t>
            </a:r>
          </a:p>
        </p:txBody>
      </p:sp>
    </p:spTree>
    <p:extLst>
      <p:ext uri="{BB962C8B-B14F-4D97-AF65-F5344CB8AC3E}">
        <p14:creationId xmlns:p14="http://schemas.microsoft.com/office/powerpoint/2010/main" val="320677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초음파 센서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0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초음파센서 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or  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터치센서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사용 해서 로봇청소기 구현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78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2059478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뒤에 축구장에서 테스트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767A9D-80C5-47AB-AE9D-68275273229F}"/>
              </a:ext>
            </a:extLst>
          </p:cNvPr>
          <p:cNvSpPr/>
          <p:nvPr/>
        </p:nvSpPr>
        <p:spPr>
          <a:xfrm>
            <a:off x="3156857" y="936171"/>
            <a:ext cx="5508172" cy="5508172"/>
          </a:xfrm>
          <a:prstGeom prst="rect">
            <a:avLst/>
          </a:prstGeom>
          <a:solidFill>
            <a:srgbClr val="51B753"/>
          </a:solidFill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1B68DB-E7CC-45AC-8781-868175448F54}"/>
              </a:ext>
            </a:extLst>
          </p:cNvPr>
          <p:cNvSpPr/>
          <p:nvPr/>
        </p:nvSpPr>
        <p:spPr>
          <a:xfrm>
            <a:off x="5116286" y="2895600"/>
            <a:ext cx="1589314" cy="1589314"/>
          </a:xfrm>
          <a:prstGeom prst="rect">
            <a:avLst/>
          </a:prstGeom>
          <a:solidFill>
            <a:srgbClr val="080808"/>
          </a:solidFill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상자</a:t>
            </a:r>
          </a:p>
        </p:txBody>
      </p:sp>
    </p:spTree>
    <p:extLst>
      <p:ext uri="{BB962C8B-B14F-4D97-AF65-F5344CB8AC3E}">
        <p14:creationId xmlns:p14="http://schemas.microsoft.com/office/powerpoint/2010/main" val="204530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컬러 센서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49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61" y="143845"/>
            <a:ext cx="12059478" cy="1325563"/>
          </a:xfrm>
        </p:spPr>
        <p:txBody>
          <a:bodyPr/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닫힌 모양만 되는 이유는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599970-270B-4F39-8DDD-D2EBB3E0252F}"/>
              </a:ext>
            </a:extLst>
          </p:cNvPr>
          <p:cNvSpPr/>
          <p:nvPr/>
        </p:nvSpPr>
        <p:spPr>
          <a:xfrm>
            <a:off x="1407160" y="1855489"/>
            <a:ext cx="4614817" cy="4596111"/>
          </a:xfrm>
          <a:prstGeom prst="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D404F9A-64B2-48D9-9826-5DFC0F795B35}"/>
              </a:ext>
            </a:extLst>
          </p:cNvPr>
          <p:cNvCxnSpPr>
            <a:cxnSpLocks/>
          </p:cNvCxnSpPr>
          <p:nvPr/>
        </p:nvCxnSpPr>
        <p:spPr>
          <a:xfrm rot="5400000">
            <a:off x="1683377" y="2117681"/>
            <a:ext cx="4098345" cy="4061494"/>
          </a:xfrm>
          <a:prstGeom prst="bentConnector3">
            <a:avLst>
              <a:gd name="adj1" fmla="val 99965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7E006CE-D2D0-4CA7-A50F-D5CA5077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34176" y="2168479"/>
            <a:ext cx="4098349" cy="3959898"/>
          </a:xfrm>
          <a:prstGeom prst="bentConnector3">
            <a:avLst>
              <a:gd name="adj1" fmla="val 100279"/>
            </a:avLst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현 3">
            <a:extLst>
              <a:ext uri="{FF2B5EF4-FFF2-40B4-BE49-F238E27FC236}">
                <a16:creationId xmlns:a16="http://schemas.microsoft.com/office/drawing/2014/main" id="{E97DF2E3-3672-4237-BB43-B274BB3DDE1A}"/>
              </a:ext>
            </a:extLst>
          </p:cNvPr>
          <p:cNvSpPr/>
          <p:nvPr/>
        </p:nvSpPr>
        <p:spPr>
          <a:xfrm rot="6744785">
            <a:off x="7068869" y="2382142"/>
            <a:ext cx="4136993" cy="4136993"/>
          </a:xfrm>
          <a:prstGeom prst="chor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95222FB0-43C9-4F8A-9EF9-9AFA7F93F66D}"/>
              </a:ext>
            </a:extLst>
          </p:cNvPr>
          <p:cNvSpPr/>
          <p:nvPr/>
        </p:nvSpPr>
        <p:spPr>
          <a:xfrm>
            <a:off x="7283732" y="2597005"/>
            <a:ext cx="3707266" cy="3707266"/>
          </a:xfrm>
          <a:prstGeom prst="arc">
            <a:avLst>
              <a:gd name="adj1" fmla="val 11051651"/>
              <a:gd name="adj2" fmla="val 0"/>
            </a:avLst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539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4489</TotalTime>
  <Words>138</Words>
  <Application>Microsoft Office PowerPoint</Application>
  <PresentationFormat>와이드스크린</PresentationFormat>
  <Paragraphs>37</Paragraphs>
  <Slides>15</Slides>
  <Notes>10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Apple SD Gothic Neo</vt:lpstr>
      <vt:lpstr>HY강B</vt:lpstr>
      <vt:lpstr>맑은 고딕</vt:lpstr>
      <vt:lpstr>Arial</vt:lpstr>
      <vt:lpstr>Office 테마</vt:lpstr>
      <vt:lpstr>PowerPoint 프레젠테이션</vt:lpstr>
      <vt:lpstr>MINDSTORMS Commander 다운</vt:lpstr>
      <vt:lpstr>PowerPoint 프레젠테이션</vt:lpstr>
      <vt:lpstr>가운데 버튼 눌릴 때 까지  [부딪치면 90도 턴-&gt; 앞으로] 구현</vt:lpstr>
      <vt:lpstr>PowerPoint 프레젠테이션</vt:lpstr>
      <vt:lpstr>PowerPoint 프레젠테이션</vt:lpstr>
      <vt:lpstr>뒤에 축구장에서 테스트</vt:lpstr>
      <vt:lpstr>PowerPoint 프레젠테이션</vt:lpstr>
      <vt:lpstr>닫힌 모양만 되는 이유는?</vt:lpstr>
      <vt:lpstr>#힌트 오른쪽으로 돌지? 왼쪽으로 돌지? 어떻게 판단</vt:lpstr>
      <vt:lpstr>PowerPoint 프레젠테이션</vt:lpstr>
      <vt:lpstr>자이로스코프 원리</vt:lpstr>
      <vt:lpstr>PowerPoint 프레젠테이션</vt:lpstr>
      <vt:lpstr>위쪽 버튼 눌러서 시작, 가운데 버튼 눌러 종료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cp:lastModifiedBy>유 선권</cp:lastModifiedBy>
  <cp:revision>288</cp:revision>
  <dcterms:created xsi:type="dcterms:W3CDTF">2018-07-10T08:27:50Z</dcterms:created>
  <dcterms:modified xsi:type="dcterms:W3CDTF">2022-01-05T13:39:14Z</dcterms:modified>
</cp:coreProperties>
</file>